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73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94648"/>
  </p:normalViewPr>
  <p:slideViewPr>
    <p:cSldViewPr snapToGrid="0" snapToObjects="1">
      <p:cViewPr varScale="1">
        <p:scale>
          <a:sx n="109" d="100"/>
          <a:sy n="109" d="100"/>
        </p:scale>
        <p:origin x="192" y="35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6E133F-34EC-FA4B-A434-48CC41166C90}"/>
              </a:ext>
            </a:extLst>
          </p:cNvPr>
          <p:cNvGrpSpPr/>
          <p:nvPr/>
        </p:nvGrpSpPr>
        <p:grpSpPr>
          <a:xfrm>
            <a:off x="617625" y="303067"/>
            <a:ext cx="10377063" cy="3403783"/>
            <a:chOff x="617625" y="303067"/>
            <a:chExt cx="10377063" cy="3403783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9FFB6EA-E0ED-FB4D-8853-F4295458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5" y="303067"/>
              <a:ext cx="4538377" cy="3403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406F0D-E54E-B247-9436-70B94710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970" y="699234"/>
              <a:ext cx="1736950" cy="1389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A726E1-BA9E-A143-A934-9EFBD9F5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270" y="699234"/>
              <a:ext cx="1809859" cy="1389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40FD87-8923-C44B-AC23-7D36C112A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479" y="699234"/>
              <a:ext cx="1990209" cy="13895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A051D2-CDB7-BF4F-9AAF-F08B0EBB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240" y="2187950"/>
              <a:ext cx="1753680" cy="1485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1238F9-47E8-C24F-BBD2-E732C7C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374" y="2165475"/>
              <a:ext cx="1727755" cy="1508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AF66A8-FC4C-004C-B8DF-B50BA41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640" y="2125488"/>
              <a:ext cx="1720893" cy="154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AB4AD-46C3-014D-BE68-BC9584F32A1C}"/>
              </a:ext>
            </a:extLst>
          </p:cNvPr>
          <p:cNvGrpSpPr/>
          <p:nvPr/>
        </p:nvGrpSpPr>
        <p:grpSpPr>
          <a:xfrm>
            <a:off x="1527229" y="1533755"/>
            <a:ext cx="10028565" cy="2915762"/>
            <a:chOff x="1527229" y="1533755"/>
            <a:chExt cx="10028565" cy="291576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E9FF5A7-4AAC-FF44-8EAC-C6C6238C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229" y="1533755"/>
              <a:ext cx="3887683" cy="2915762"/>
            </a:xfrm>
            <a:prstGeom prst="rect">
              <a:avLst/>
            </a:prstGeom>
          </p:spPr>
        </p:pic>
        <p:pic>
          <p:nvPicPr>
            <p:cNvPr id="7" name="Picture 6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AA271FB9-63E2-B74D-80A9-060A7C74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7" t="27127" r="22245" b="50000"/>
            <a:stretch/>
          </p:blipFill>
          <p:spPr>
            <a:xfrm>
              <a:off x="9258364" y="3226507"/>
              <a:ext cx="2297430" cy="1208234"/>
            </a:xfrm>
            <a:prstGeom prst="rect">
              <a:avLst/>
            </a:prstGeom>
          </p:spPr>
        </p:pic>
        <p:pic>
          <p:nvPicPr>
            <p:cNvPr id="11" name="Picture 10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158554AD-6E9F-F84D-BD57-4E172F4C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55" t="35042" r="16097" b="41127"/>
            <a:stretch/>
          </p:blipFill>
          <p:spPr>
            <a:xfrm>
              <a:off x="9258364" y="1871073"/>
              <a:ext cx="2297430" cy="10744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9FC13-9EA4-D840-8D40-77ED8B2B3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5" t="36310" r="25970" b="39859"/>
            <a:stretch/>
          </p:blipFill>
          <p:spPr>
            <a:xfrm>
              <a:off x="7029482" y="1871073"/>
              <a:ext cx="2103120" cy="1074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9B0A2-4441-644C-832A-9DEA5D25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326" t="21352" r="26429" b="51522"/>
            <a:stretch/>
          </p:blipFill>
          <p:spPr>
            <a:xfrm>
              <a:off x="7029481" y="3226507"/>
              <a:ext cx="2103121" cy="12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6753B-915D-694D-8D4B-86CE7139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638" t="20323" r="35842" b="50776"/>
            <a:stretch/>
          </p:blipFill>
          <p:spPr>
            <a:xfrm>
              <a:off x="5135536" y="3146496"/>
              <a:ext cx="1668780" cy="1303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18108-BC26-0C41-BBA1-0E85F4ED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327" t="35328" r="35153" b="40841"/>
            <a:stretch/>
          </p:blipFill>
          <p:spPr>
            <a:xfrm>
              <a:off x="5234940" y="1871073"/>
              <a:ext cx="1668780" cy="107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C4444-ACCB-D94A-834F-C45E4E1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6" y="708043"/>
            <a:ext cx="9347627" cy="5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30AE87-E380-6441-949D-EB025CD1930C}"/>
              </a:ext>
            </a:extLst>
          </p:cNvPr>
          <p:cNvGrpSpPr/>
          <p:nvPr/>
        </p:nvGrpSpPr>
        <p:grpSpPr>
          <a:xfrm>
            <a:off x="738100" y="305129"/>
            <a:ext cx="10895298" cy="3491632"/>
            <a:chOff x="738100" y="305129"/>
            <a:chExt cx="10895298" cy="3491632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D985E65-2548-4F4F-914C-5975DBF7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0" y="305129"/>
              <a:ext cx="4611176" cy="3458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C239-FA8E-1E48-B350-9CA4AF17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025" y="693642"/>
              <a:ext cx="1701967" cy="15001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C53820-6B91-F547-912B-C8DAFBC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100" y="693641"/>
              <a:ext cx="2106032" cy="15001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85321-FAEF-3443-BE94-2149A587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240" y="693640"/>
              <a:ext cx="1991158" cy="15001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05529D-D8EF-4445-B488-E3AD7D9D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1727" y="2230505"/>
              <a:ext cx="1715424" cy="15662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65FA6D-2B35-6542-BE11-A7D2B99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3987" y="2351351"/>
              <a:ext cx="1752257" cy="1445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85501E-E2B7-C44E-87B2-590F9E64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5031" y="2193827"/>
              <a:ext cx="1882515" cy="1602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51CCB-CE5E-BD42-8839-A69780AC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0" y="603641"/>
            <a:ext cx="4672403" cy="32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68F12-49FE-9E45-8ABB-6387B09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3" y="695477"/>
            <a:ext cx="1855107" cy="155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DF9DD-730D-1A42-8D1A-7DA699A4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7" y="695477"/>
            <a:ext cx="2112315" cy="1553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3F376-4B02-5E44-B81A-B81DF195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59" y="2287899"/>
            <a:ext cx="1654054" cy="1487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6FF51-33DF-FB41-87EA-56A1A14B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7" y="2278222"/>
            <a:ext cx="1748367" cy="150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1E64A-75B3-CF42-BCD4-B14DED2AE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734" y="2239841"/>
            <a:ext cx="1660141" cy="188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D8783-8337-EB48-9446-6BABD61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409" y="695477"/>
            <a:ext cx="1974792" cy="1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AA75E2-82E7-9F46-AC64-ECEB684B7DAC}"/>
              </a:ext>
            </a:extLst>
          </p:cNvPr>
          <p:cNvGrpSpPr/>
          <p:nvPr/>
        </p:nvGrpSpPr>
        <p:grpSpPr>
          <a:xfrm>
            <a:off x="2246312" y="900113"/>
            <a:ext cx="6997701" cy="5222676"/>
            <a:chOff x="2246312" y="900113"/>
            <a:chExt cx="6997701" cy="522267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B12CB2B6-9805-0C43-B673-C940F71C4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61" r="2585"/>
            <a:stretch/>
          </p:blipFill>
          <p:spPr>
            <a:xfrm>
              <a:off x="2246312" y="900113"/>
              <a:ext cx="6997701" cy="52226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4890-42FB-434E-80B4-A2C7C64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087" y="2268537"/>
              <a:ext cx="1485900" cy="2006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D7F823-A958-2E46-857F-299D9BC6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3125" y="2344737"/>
              <a:ext cx="1117600" cy="1930400"/>
            </a:xfrm>
            <a:prstGeom prst="rect">
              <a:avLst/>
            </a:prstGeom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055B80B2-229A-F247-A72A-E3A1BF819856}"/>
                </a:ext>
              </a:extLst>
            </p:cNvPr>
            <p:cNvSpPr/>
            <p:nvPr/>
          </p:nvSpPr>
          <p:spPr>
            <a:xfrm>
              <a:off x="3837894" y="3165359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D94739CD-4AE8-D94A-AD70-D916069E9627}"/>
                </a:ext>
              </a:extLst>
            </p:cNvPr>
            <p:cNvSpPr/>
            <p:nvPr/>
          </p:nvSpPr>
          <p:spPr>
            <a:xfrm>
              <a:off x="7509782" y="3165360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60BAE-1627-C445-82F6-1DD237D0700D}"/>
              </a:ext>
            </a:extLst>
          </p:cNvPr>
          <p:cNvSpPr txBox="1"/>
          <p:nvPr/>
        </p:nvSpPr>
        <p:spPr>
          <a:xfrm>
            <a:off x="10472738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91130E-0106-B44D-B699-BFC8920634D5}"/>
              </a:ext>
            </a:extLst>
          </p:cNvPr>
          <p:cNvGrpSpPr/>
          <p:nvPr/>
        </p:nvGrpSpPr>
        <p:grpSpPr>
          <a:xfrm>
            <a:off x="328729" y="179318"/>
            <a:ext cx="11465219" cy="3438830"/>
            <a:chOff x="328729" y="179318"/>
            <a:chExt cx="11465219" cy="343883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F3A7EE1E-DF2F-8F46-A17B-479B856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29" y="179318"/>
              <a:ext cx="4585106" cy="34388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F275D5-6742-5B4C-8093-2BB823E8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857" y="574038"/>
              <a:ext cx="2264172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1B946-84BC-0642-80E4-DEEAF9E7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213" y="574038"/>
              <a:ext cx="2242705" cy="1333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EC927A-F4B3-8142-9A72-AB958741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102" y="574038"/>
              <a:ext cx="2325846" cy="13330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C589F-EB89-F540-AB40-889E4DA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8102" y="2210238"/>
              <a:ext cx="2325846" cy="13746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976D0-EA8D-3F4F-8A23-8D3E480E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373" y="2047976"/>
              <a:ext cx="2196545" cy="15369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574D9-E84D-9C4B-92F5-78099D14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835" y="1907060"/>
              <a:ext cx="2052215" cy="16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CD3146-9328-9A44-A266-7AA3B87D6B29}"/>
              </a:ext>
            </a:extLst>
          </p:cNvPr>
          <p:cNvGrpSpPr/>
          <p:nvPr/>
        </p:nvGrpSpPr>
        <p:grpSpPr>
          <a:xfrm>
            <a:off x="807647" y="426255"/>
            <a:ext cx="10838921" cy="3287182"/>
            <a:chOff x="807647" y="426255"/>
            <a:chExt cx="10838921" cy="3287182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A28A8A3-5872-E640-98F5-E4DCB7CD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47" y="426255"/>
              <a:ext cx="4382909" cy="3287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5FF6A-E3B2-A34B-9E0E-5835DD7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219" y="800100"/>
              <a:ext cx="2326774" cy="1130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F0241-BCD8-A24C-BAC0-98B5BCA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035" y="800100"/>
              <a:ext cx="2304041" cy="11301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5AA3EF-722E-204A-950D-0469AB2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118" y="800100"/>
              <a:ext cx="2030450" cy="1131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7048F-9992-E34B-8AC8-06D39AD7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6118" y="2230446"/>
              <a:ext cx="2030450" cy="1482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F698B-EBE9-304E-83EF-25C3F8D9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035" y="2355570"/>
              <a:ext cx="2304041" cy="13578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E109DC-A0D0-314E-A0BA-E33ADF5F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4342" y="2355570"/>
              <a:ext cx="2359651" cy="133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B8B84-6B60-DB48-8F81-DF214FA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" y="374798"/>
            <a:ext cx="4674857" cy="32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13" y="493148"/>
            <a:ext cx="1592415" cy="110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66" y="524898"/>
            <a:ext cx="1490852" cy="106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67" y="493148"/>
            <a:ext cx="1502897" cy="1100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9" y="2010997"/>
            <a:ext cx="1673111" cy="1154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86" y="2010998"/>
            <a:ext cx="1571042" cy="115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864" y="2075962"/>
            <a:ext cx="1509879" cy="10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19765</TotalTime>
  <Words>89</Words>
  <Application>Microsoft Macintosh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83</cp:revision>
  <dcterms:created xsi:type="dcterms:W3CDTF">2020-10-07T01:37:32Z</dcterms:created>
  <dcterms:modified xsi:type="dcterms:W3CDTF">2021-02-08T02:41:45Z</dcterms:modified>
</cp:coreProperties>
</file>